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81" r:id="rId2"/>
    <p:sldId id="290" r:id="rId3"/>
    <p:sldId id="292" r:id="rId4"/>
    <p:sldId id="294" r:id="rId5"/>
    <p:sldId id="277" r:id="rId6"/>
    <p:sldId id="280" r:id="rId7"/>
    <p:sldId id="282" r:id="rId8"/>
    <p:sldId id="288" r:id="rId9"/>
    <p:sldId id="284" r:id="rId10"/>
    <p:sldId id="283" r:id="rId11"/>
    <p:sldId id="286" r:id="rId12"/>
    <p:sldId id="285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82591" autoAdjust="0"/>
  </p:normalViewPr>
  <p:slideViewPr>
    <p:cSldViewPr snapToGrid="0" snapToObjects="1">
      <p:cViewPr>
        <p:scale>
          <a:sx n="100" d="100"/>
          <a:sy n="100" d="100"/>
        </p:scale>
        <p:origin x="-4056" y="-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2" d="100"/>
          <a:sy n="112" d="100"/>
        </p:scale>
        <p:origin x="-174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D194A-0702-4CE6-8FE2-B446781FFDEE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08B05-725E-40B1-A40E-24FD4DA820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Docent note – you may want</a:t>
            </a:r>
            <a:r>
              <a:rPr lang="en-US" baseline="0" dirty="0" smtClean="0"/>
              <a:t> to watch the</a:t>
            </a:r>
            <a:r>
              <a:rPr lang="en-US" dirty="0" smtClean="0"/>
              <a:t> you tube video for how</a:t>
            </a:r>
            <a:r>
              <a:rPr lang="en-US" baseline="0" dirty="0" smtClean="0"/>
              <a:t> to make a pinch pot at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=5UL5fQtO6qk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8B05-725E-40B1-A40E-24FD4DA8205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8B05-725E-40B1-A40E-24FD4DA820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Getting started: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Students receive one canvas cloth on the desk, one slab of clay, dull pencil for writing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cutting knife, texturizing tools (tongue depressors, screws, pinecones, marker caps, etc.),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tagboard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template of project, tray for project drying, bowl with few drops of water for fingertip smoothing)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8B05-725E-40B1-A40E-24FD4DA8205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4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08B05-725E-40B1-A40E-24FD4DA8205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597E-BCEB-41F0-AAA1-A0564AD277DD}" type="datetimeFigureOut">
              <a:rPr lang="en-US" smtClean="0"/>
              <a:pPr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BEE29-2973-46E1-999E-B584FC0491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500" y="0"/>
            <a:ext cx="7645400" cy="1016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Clay with melted glass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076325"/>
            <a:ext cx="7493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479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2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1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3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800" y="58738"/>
            <a:ext cx="8128000" cy="563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6" name="Picture 5" descr="IMG_14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799"/>
            <a:ext cx="9211732" cy="690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51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988300" cy="132715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6000" dirty="0" smtClean="0"/>
              <a:t>Plastic Stage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28092"/>
            <a:ext cx="3008313" cy="4198071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algn="ctr"/>
            <a:r>
              <a:rPr lang="en-US" sz="3600" dirty="0"/>
              <a:t> </a:t>
            </a:r>
            <a:r>
              <a:rPr lang="en-US" sz="3600" dirty="0" smtClean="0"/>
              <a:t>Clay is workable</a:t>
            </a:r>
            <a:r>
              <a:rPr lang="en-US" sz="3600" dirty="0"/>
              <a:t> </a:t>
            </a:r>
            <a:r>
              <a:rPr lang="en-US" sz="3600" dirty="0" smtClean="0"/>
              <a:t>&amp; moldable</a:t>
            </a:r>
            <a:r>
              <a:rPr lang="en-US" sz="3600" dirty="0"/>
              <a:t>.</a:t>
            </a:r>
            <a:r>
              <a:rPr lang="en-US" sz="3600" dirty="0" smtClean="0"/>
              <a:t> It can </a:t>
            </a:r>
            <a:r>
              <a:rPr lang="en-US" sz="3600" dirty="0"/>
              <a:t>be pushed, stretched, stamped, or </a:t>
            </a:r>
            <a:r>
              <a:rPr lang="en-US" sz="3600" dirty="0" smtClean="0"/>
              <a:t>impressed. </a:t>
            </a:r>
            <a:endParaRPr lang="en-US" sz="3600" dirty="0"/>
          </a:p>
        </p:txBody>
      </p:sp>
      <p:pic>
        <p:nvPicPr>
          <p:cNvPr id="6" name="Picture 5" descr="Clay-lu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745" y="1928092"/>
            <a:ext cx="4393619" cy="43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2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33350"/>
            <a:ext cx="4660900" cy="170815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6000" dirty="0" err="1" smtClean="0"/>
              <a:t>Greenware</a:t>
            </a:r>
            <a:r>
              <a:rPr lang="en-US" sz="6000" dirty="0" smtClean="0"/>
              <a:t> Stage</a:t>
            </a:r>
            <a:endParaRPr lang="en-US" sz="6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5099" y="2108200"/>
            <a:ext cx="5179291" cy="4749800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 smtClean="0"/>
              <a:t>When clay is in the stages of drying: w</a:t>
            </a:r>
            <a:r>
              <a:rPr lang="en-US" sz="3600" dirty="0" smtClean="0">
                <a:solidFill>
                  <a:schemeClr val="tx1"/>
                </a:solidFill>
              </a:rPr>
              <a:t>et</a:t>
            </a:r>
            <a:r>
              <a:rPr lang="en-US" sz="3600" dirty="0">
                <a:solidFill>
                  <a:schemeClr val="tx1"/>
                </a:solidFill>
              </a:rPr>
              <a:t>, damp, soft leather-hard, </a:t>
            </a:r>
            <a:r>
              <a:rPr lang="en-US" sz="3600" dirty="0" smtClean="0">
                <a:solidFill>
                  <a:schemeClr val="tx1"/>
                </a:solidFill>
              </a:rPr>
              <a:t>stiff </a:t>
            </a:r>
            <a:r>
              <a:rPr lang="en-US" sz="3600" dirty="0">
                <a:solidFill>
                  <a:schemeClr val="tx1"/>
                </a:solidFill>
              </a:rPr>
              <a:t>leather-hard, dry, and bone </a:t>
            </a:r>
            <a:r>
              <a:rPr lang="en-US" sz="3600" dirty="0" smtClean="0">
                <a:solidFill>
                  <a:schemeClr val="tx1"/>
                </a:solidFill>
              </a:rPr>
              <a:t>dry.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 smtClean="0"/>
              <a:t>Once it is dry</a:t>
            </a:r>
            <a:r>
              <a:rPr lang="en-US" sz="3600" dirty="0"/>
              <a:t> </a:t>
            </a:r>
            <a:r>
              <a:rPr lang="en-US" sz="3600" dirty="0" smtClean="0"/>
              <a:t>and light gray in color, it becomes very fragile. If placed in water, it will return to a lump of soft clay.</a:t>
            </a:r>
          </a:p>
          <a:p>
            <a:r>
              <a:rPr lang="en-US" sz="3600" dirty="0" smtClean="0"/>
              <a:t>Must be bone dry before firing in the kiln (1-2 weeks of air drying).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91" y="680912"/>
            <a:ext cx="3444009" cy="5901381"/>
          </a:xfrm>
        </p:spPr>
      </p:pic>
    </p:spTree>
    <p:extLst>
      <p:ext uri="{BB962C8B-B14F-4D97-AF65-F5344CB8AC3E}">
        <p14:creationId xmlns:p14="http://schemas.microsoft.com/office/powerpoint/2010/main" val="246281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99" y="273050"/>
            <a:ext cx="8712201" cy="116205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6000" dirty="0" err="1" smtClean="0"/>
              <a:t>Bisqueware</a:t>
            </a:r>
            <a:r>
              <a:rPr lang="en-US" sz="6000" dirty="0" smtClean="0"/>
              <a:t> Stage</a:t>
            </a:r>
            <a:endParaRPr lang="en-US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85" y="1752600"/>
            <a:ext cx="4697990" cy="41759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700" y="1435100"/>
            <a:ext cx="3784600" cy="5003800"/>
          </a:xfrm>
        </p:spPr>
        <p:txBody>
          <a:bodyPr>
            <a:normAutofit fontScale="92500" lnSpcReduction="20000"/>
          </a:bodyPr>
          <a:lstStyle/>
          <a:p>
            <a:endParaRPr lang="en-US" sz="4400" dirty="0" smtClean="0"/>
          </a:p>
          <a:p>
            <a:r>
              <a:rPr lang="en-US" sz="4400" dirty="0" smtClean="0"/>
              <a:t>After clay is bisque fired in the kiln </a:t>
            </a:r>
            <a:r>
              <a:rPr lang="en-US" sz="2600" dirty="0" smtClean="0"/>
              <a:t>(goes up to approximately 2000 degrees and takes 24 hours)</a:t>
            </a:r>
            <a:r>
              <a:rPr lang="en-US" sz="4400" dirty="0" smtClean="0"/>
              <a:t>–  </a:t>
            </a:r>
            <a:r>
              <a:rPr lang="en-US" sz="4400" dirty="0"/>
              <a:t>becomes hard, durable, </a:t>
            </a:r>
            <a:r>
              <a:rPr lang="en-US" sz="4400" dirty="0" smtClean="0"/>
              <a:t>waterproof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5085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7912100" cy="70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Steps for making pinch pots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6464300"/>
            <a:ext cx="706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63600"/>
            <a:ext cx="2895600" cy="2219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886460"/>
            <a:ext cx="2616200" cy="22150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1" y="3186668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Step 1</a:t>
            </a:r>
            <a:r>
              <a:rPr lang="en-US" dirty="0" smtClean="0"/>
              <a:t>) Make the clay into a round ball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57600" y="3189377"/>
            <a:ext cx="270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Step 2</a:t>
            </a:r>
            <a:r>
              <a:rPr lang="en-US" dirty="0" smtClean="0"/>
              <a:t>) Push your thumb in the center but leave ¼ thick clay on bottom and walls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166" y="863600"/>
            <a:ext cx="2295634" cy="22191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45166" y="3186668"/>
            <a:ext cx="2295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Step 3</a:t>
            </a:r>
            <a:r>
              <a:rPr lang="en-US" dirty="0" smtClean="0"/>
              <a:t>) Pinch and turn while holding in the palm of your hand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205" y="4343400"/>
            <a:ext cx="4699295" cy="18185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1437" y="4528066"/>
            <a:ext cx="13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Steps 4 &amp; 5)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66458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10" y="396876"/>
            <a:ext cx="553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attach clay pieces</a:t>
            </a:r>
            <a:br>
              <a:rPr lang="en-US" dirty="0" smtClean="0"/>
            </a:br>
            <a:r>
              <a:rPr lang="en-US" dirty="0" smtClean="0"/>
              <a:t>(Score and Attach)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0" y="1925638"/>
            <a:ext cx="5163930" cy="3446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9640" y="3414067"/>
            <a:ext cx="31171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Make scratches in clay like small tic </a:t>
            </a:r>
            <a:r>
              <a:rPr lang="en-US" dirty="0" err="1" smtClean="0"/>
              <a:t>tac</a:t>
            </a:r>
            <a:r>
              <a:rPr lang="en-US" dirty="0" smtClean="0"/>
              <a:t> toe marks.  This is called </a:t>
            </a:r>
            <a:r>
              <a:rPr lang="en-US" b="1" dirty="0" smtClean="0"/>
              <a:t>scoring</a:t>
            </a:r>
            <a:r>
              <a:rPr lang="en-US" dirty="0" smtClean="0"/>
              <a:t>.  </a:t>
            </a:r>
          </a:p>
          <a:p>
            <a:pPr marL="342900" indent="-342900">
              <a:buAutoNum type="arabicParenR"/>
            </a:pPr>
            <a:r>
              <a:rPr lang="en-US" b="1" u="sng" dirty="0" smtClean="0"/>
              <a:t>Both</a:t>
            </a:r>
            <a:r>
              <a:rPr lang="en-US" dirty="0" smtClean="0"/>
              <a:t> pieces being attached need these scratch marks. </a:t>
            </a:r>
          </a:p>
          <a:p>
            <a:pPr marL="342900" indent="-342900">
              <a:buAutoNum type="arabicParenR"/>
            </a:pPr>
            <a:r>
              <a:rPr lang="en-US" dirty="0" smtClean="0"/>
              <a:t>Put a drop of water on each piece over the scratch marks.</a:t>
            </a:r>
          </a:p>
          <a:p>
            <a:pPr marL="342900" indent="-342900">
              <a:buAutoNum type="arabicParenR"/>
            </a:pPr>
            <a:r>
              <a:rPr lang="en-US" dirty="0" smtClean="0"/>
              <a:t>Push the pieces together by connecting the scratch marks like </a:t>
            </a:r>
            <a:r>
              <a:rPr lang="en-US" dirty="0" err="1" smtClean="0"/>
              <a:t>velcro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610" y="-1109133"/>
            <a:ext cx="3263900" cy="43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53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800"/>
            <a:ext cx="8229600" cy="64897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Tips to remember with this project:</a:t>
            </a:r>
          </a:p>
          <a:p>
            <a:pPr marL="0" indent="0">
              <a:buNone/>
            </a:pPr>
            <a:r>
              <a:rPr lang="en-US" dirty="0" smtClean="0"/>
              <a:t>*Your clay shape </a:t>
            </a:r>
            <a:r>
              <a:rPr lang="en-US" b="1" u="sng" dirty="0" smtClean="0"/>
              <a:t>MUST have walls</a:t>
            </a:r>
            <a:r>
              <a:rPr lang="en-US" dirty="0" smtClean="0"/>
              <a:t> at least one inch high so that when the glass beads melt they will stay in the clay and not leak out. </a:t>
            </a:r>
            <a:r>
              <a:rPr lang="en-US" dirty="0"/>
              <a:t>Don</a:t>
            </a:r>
            <a:r>
              <a:rPr lang="fr-FR" dirty="0"/>
              <a:t>’</a:t>
            </a:r>
            <a:r>
              <a:rPr lang="en-US" dirty="0"/>
              <a:t>t make the walls or floor of project </a:t>
            </a:r>
            <a:r>
              <a:rPr lang="en-US" u="sng" dirty="0"/>
              <a:t>too thin or they will not be </a:t>
            </a:r>
            <a:r>
              <a:rPr lang="en-US" u="sng" dirty="0" smtClean="0"/>
              <a:t>stable.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</a:t>
            </a:r>
            <a:r>
              <a:rPr lang="en-US" u="sng" dirty="0" smtClean="0"/>
              <a:t>Score and attach </a:t>
            </a:r>
            <a:r>
              <a:rPr lang="en-US" dirty="0" smtClean="0"/>
              <a:t>any clay pieces together (make lots of # signs on both pieces that you are joining)</a:t>
            </a:r>
          </a:p>
          <a:p>
            <a:pPr marL="0" indent="0">
              <a:buNone/>
            </a:pPr>
            <a:r>
              <a:rPr lang="en-US" dirty="0" smtClean="0"/>
              <a:t>* Use a few drops of water to smooth any cracks in clay.</a:t>
            </a: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*This glass will have a “</a:t>
            </a:r>
            <a:r>
              <a:rPr lang="en-US" u="sng" dirty="0" smtClean="0"/>
              <a:t>cracked” look </a:t>
            </a:r>
            <a:r>
              <a:rPr lang="en-US" dirty="0" smtClean="0"/>
              <a:t>to it after firing in the kiln.</a:t>
            </a:r>
          </a:p>
          <a:p>
            <a:pPr marL="0" indent="0">
              <a:buNone/>
            </a:pPr>
            <a:r>
              <a:rPr lang="en-US" dirty="0" smtClean="0"/>
              <a:t>*You can </a:t>
            </a:r>
            <a:r>
              <a:rPr lang="en-US" u="sng" dirty="0" smtClean="0"/>
              <a:t>paint </a:t>
            </a:r>
            <a:r>
              <a:rPr lang="en-US" u="sng" smtClean="0"/>
              <a:t>the </a:t>
            </a:r>
            <a:r>
              <a:rPr lang="en-US" u="sng" smtClean="0"/>
              <a:t>inside </a:t>
            </a:r>
            <a:r>
              <a:rPr lang="en-US" u="sng" dirty="0" smtClean="0"/>
              <a:t>of the clay container with any color</a:t>
            </a:r>
            <a:r>
              <a:rPr lang="en-US" dirty="0" smtClean="0"/>
              <a:t> glaze and add clear glass.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736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74638"/>
            <a:ext cx="81407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Examples of </a:t>
            </a:r>
            <a:r>
              <a:rPr lang="en-US" dirty="0" smtClean="0"/>
              <a:t>ideas for this </a:t>
            </a:r>
            <a:r>
              <a:rPr lang="en-US" dirty="0"/>
              <a:t>project </a:t>
            </a:r>
          </a:p>
        </p:txBody>
      </p:sp>
      <p:pic>
        <p:nvPicPr>
          <p:cNvPr id="4" name="Picture 3" descr="IMG_1253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830"/>
            <a:ext cx="9144000" cy="561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96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4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25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9785</TotalTime>
  <Words>472</Words>
  <Application>Microsoft Macintosh PowerPoint</Application>
  <PresentationFormat>On-screen Show (4:3)</PresentationFormat>
  <Paragraphs>36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Clay with melted glass</vt:lpstr>
      <vt:lpstr>Plastic Stage</vt:lpstr>
      <vt:lpstr>Greenware Stage</vt:lpstr>
      <vt:lpstr>Bisqueware Stage</vt:lpstr>
      <vt:lpstr>Steps for making pinch pots</vt:lpstr>
      <vt:lpstr>How to attach clay pieces (Score and Attach)</vt:lpstr>
      <vt:lpstr>PowerPoint Presentation</vt:lpstr>
      <vt:lpstr>Examples of ideas for this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Kiln</dc:title>
  <dc:creator>Kris and Heather McClure-Coleman</dc:creator>
  <cp:lastModifiedBy>Microsoft Office User</cp:lastModifiedBy>
  <cp:revision>39</cp:revision>
  <cp:lastPrinted>2013-03-19T13:58:43Z</cp:lastPrinted>
  <dcterms:created xsi:type="dcterms:W3CDTF">2011-11-16T03:07:54Z</dcterms:created>
  <dcterms:modified xsi:type="dcterms:W3CDTF">2017-01-24T05:19:46Z</dcterms:modified>
</cp:coreProperties>
</file>